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_rels/.rels" ContentType="application/vnd.openxmlformats-package.relationships+xml"/>
  <Override PartName="/ppt/_rels/presentation.xml.rels" ContentType="application/vnd.openxmlformats-package.relationships+xml"/>
  <Override PartName="/ppt/presentation.xml" ContentType="application/vnd.openxmlformats-officedocument.presentationml.presentation.main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_rels/slideLayout12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_rels/slide1.xml.rels" ContentType="application/vnd.openxmlformats-package.relationships+xml"/>
  <Override PartName="/ppt/slides/slide1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10080625" cy="567055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1640" cy="43884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04000" y="3044160"/>
            <a:ext cx="442692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152680" y="3044160"/>
            <a:ext cx="442692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04000" y="3044160"/>
            <a:ext cx="907164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04000" y="3044160"/>
            <a:ext cx="907164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04000" y="3044160"/>
            <a:ext cx="442692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152680" y="3044160"/>
            <a:ext cx="442692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06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571200" y="1326600"/>
            <a:ext cx="29206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638040" y="1326600"/>
            <a:ext cx="29206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504000" y="3044160"/>
            <a:ext cx="29206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571200" y="3044160"/>
            <a:ext cx="29206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638040" y="3044160"/>
            <a:ext cx="29206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US" sz="4400" spc="-1" strike="noStrike">
                <a:latin typeface="Arial"/>
              </a:rPr>
              <a:t>Click to edit the title text format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Click to edit the outline text format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Second Outline Level</a:t>
            </a:r>
            <a:endParaRPr b="0" lang="en-US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Arial"/>
              </a:rPr>
              <a:t>Third Outline Level</a:t>
            </a:r>
            <a:endParaRPr b="0" lang="en-US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latin typeface="Arial"/>
              </a:rPr>
              <a:t>Fourth Outline Level</a:t>
            </a:r>
            <a:endParaRPr b="0" lang="en-US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Fifth Outline Level</a:t>
            </a:r>
            <a:endParaRPr b="0" lang="en-US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Sixth Outline Level</a:t>
            </a:r>
            <a:endParaRPr b="0" lang="en-US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Seventh Outline Level</a:t>
            </a:r>
            <a:endParaRPr b="0" lang="en-US" sz="2000" spc="-1" strike="noStrike"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504000" y="5165280"/>
            <a:ext cx="2348280" cy="39060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r>
              <a:rPr b="0" lang="en-US" sz="1400" spc="-1" strike="noStrike">
                <a:latin typeface="Times New Roman"/>
              </a:rPr>
              <a:t>&lt;date/time&gt;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47360" y="5165280"/>
            <a:ext cx="3195000" cy="39060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pPr algn="ctr"/>
            <a:r>
              <a:rPr b="0" lang="en-US" sz="1400" spc="-1" strike="noStrike">
                <a:latin typeface="Times New Roman"/>
              </a:rPr>
              <a:t>&lt;footer&gt;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227360" y="5165280"/>
            <a:ext cx="2348280" cy="39060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pPr algn="r"/>
            <a:fld id="{46A89FB3-E3F3-4BF8-8CAE-6A539A2789B9}" type="slidenum">
              <a:rPr b="0" lang="en-US" sz="1400" spc="-1" strike="noStrike">
                <a:latin typeface="Times New Roman"/>
              </a:rPr>
              <a:t>&lt;number&gt;</a:t>
            </a:fld>
            <a:endParaRPr b="0" lang="en-US" sz="14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Shape 1"/>
          <p:cNvSpPr txBox="1"/>
          <p:nvPr/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>
            <a:spAutoFit/>
          </a:bodyPr>
          <a:p>
            <a:pPr algn="ctr"/>
            <a:r>
              <a:rPr b="0" lang="en-US" sz="4400" spc="-1" strike="noStrike">
                <a:latin typeface="Arial"/>
              </a:rPr>
              <a:t>pptx test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42" name="TextShape 2"/>
          <p:cNvSpPr txBox="1"/>
          <p:nvPr/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>
            <a:sp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Application>LibreOffice/6.2.7.1$Linux_X86_64 LibreOffice_project/20$Build-1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2019-10-17T13:35:49Z</dcterms:created>
  <dc:creator/>
  <dc:description/>
  <dc:language>en-US</dc:language>
  <cp:lastModifiedBy/>
  <dcterms:modified xsi:type="dcterms:W3CDTF">2019-10-17T13:37:01Z</dcterms:modified>
  <cp:revision>3</cp:revision>
  <dc:subject/>
  <dc:title/>
</cp:coreProperties>
</file>